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000663" cy="25199975"/>
  <p:notesSz cx="6858000" cy="9144000"/>
  <p:defaultTextStyle>
    <a:defPPr>
      <a:defRPr lang="es-ES_tradnl"/>
    </a:defPPr>
    <a:lvl1pPr marL="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1pPr>
    <a:lvl2pPr marL="103679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2pPr>
    <a:lvl3pPr marL="207358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3pPr>
    <a:lvl4pPr marL="311037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4pPr>
    <a:lvl5pPr marL="414717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5pPr>
    <a:lvl6pPr marL="518396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6pPr>
    <a:lvl7pPr marL="622075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7pPr>
    <a:lvl8pPr marL="725754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8pPr>
    <a:lvl9pPr marL="829434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4625"/>
  </p:normalViewPr>
  <p:slideViewPr>
    <p:cSldViewPr snapToGrid="0" snapToObjects="1">
      <p:cViewPr varScale="1">
        <p:scale>
          <a:sx n="53" d="100"/>
          <a:sy n="53" d="100"/>
        </p:scale>
        <p:origin x="47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124164"/>
            <a:ext cx="15300564" cy="8773325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30/3/17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588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30/3/17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255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341665"/>
            <a:ext cx="3881393" cy="2135581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341665"/>
            <a:ext cx="11419171" cy="2135581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30/3/17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776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30/3/17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447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6282501"/>
            <a:ext cx="15525572" cy="10482488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6864157"/>
            <a:ext cx="15525572" cy="5512493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30/3/17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579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6708326"/>
            <a:ext cx="7650282" cy="1598915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6708326"/>
            <a:ext cx="7650282" cy="1598915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30/3/17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05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41671"/>
            <a:ext cx="15525572" cy="487083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6177496"/>
            <a:ext cx="7615123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9204991"/>
            <a:ext cx="7615123" cy="1353915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6177496"/>
            <a:ext cx="7652626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9204991"/>
            <a:ext cx="7652626" cy="1353915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30/3/17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838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30/3/17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00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30/3/17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740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628335"/>
            <a:ext cx="9112836" cy="17908316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30/3/17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142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3628335"/>
            <a:ext cx="9112836" cy="17908316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AA9-6913-5047-BF7B-67CA032A6AC1}" type="datetimeFigureOut">
              <a:rPr lang="es-ES_tradnl" smtClean="0"/>
              <a:t>30/3/17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F79B-BE96-B44B-9D3C-95E40C9F0B5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135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41671"/>
            <a:ext cx="15525572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08326"/>
            <a:ext cx="15525572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DAA9-6913-5047-BF7B-67CA032A6AC1}" type="datetimeFigureOut">
              <a:rPr lang="es-ES_tradnl" smtClean="0"/>
              <a:t>30/3/17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356649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F79B-BE96-B44B-9D3C-95E40C9F0B5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675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663" cy="252018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50410" y="23878901"/>
            <a:ext cx="7099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  <a:latin typeface="Arial"/>
                <a:cs typeface="Arial"/>
              </a:rPr>
              <a:t>Aquí </a:t>
            </a:r>
            <a:r>
              <a:rPr lang="es-ES" sz="3200" dirty="0" err="1" smtClean="0">
                <a:solidFill>
                  <a:srgbClr val="FF0000"/>
                </a:solidFill>
                <a:latin typeface="Arial"/>
                <a:cs typeface="Arial"/>
              </a:rPr>
              <a:t>pots</a:t>
            </a:r>
            <a:r>
              <a:rPr lang="es-ES" sz="3200" dirty="0" smtClean="0">
                <a:solidFill>
                  <a:srgbClr val="FF0000"/>
                </a:solidFill>
                <a:latin typeface="Arial"/>
                <a:cs typeface="Arial"/>
              </a:rPr>
              <a:t> posar el </a:t>
            </a:r>
            <a:r>
              <a:rPr lang="es-ES" sz="3200" dirty="0" err="1" smtClean="0">
                <a:solidFill>
                  <a:srgbClr val="FF0000"/>
                </a:solidFill>
                <a:latin typeface="Arial"/>
                <a:cs typeface="Arial"/>
              </a:rPr>
              <a:t>teu</a:t>
            </a:r>
            <a:r>
              <a:rPr lang="es-ES" sz="3200" dirty="0" smtClean="0">
                <a:solidFill>
                  <a:srgbClr val="FF0000"/>
                </a:solidFill>
                <a:latin typeface="Arial"/>
                <a:cs typeface="Arial"/>
              </a:rPr>
              <a:t> logo</a:t>
            </a:r>
            <a:endParaRPr lang="es-ES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2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</Words>
  <Application>Microsoft Macintosh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2</cp:revision>
  <dcterms:created xsi:type="dcterms:W3CDTF">2017-03-30T13:09:44Z</dcterms:created>
  <dcterms:modified xsi:type="dcterms:W3CDTF">2017-03-30T13:12:22Z</dcterms:modified>
</cp:coreProperties>
</file>