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710"/>
  </p:normalViewPr>
  <p:slideViewPr>
    <p:cSldViewPr snapToGrid="0" snapToObjects="1">
      <p:cViewPr>
        <p:scale>
          <a:sx n="170" d="100"/>
          <a:sy n="170" d="100"/>
        </p:scale>
        <p:origin x="231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3D15-93B9-8646-9033-7070D70A7EFC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B2EAA-762D-BE4D-AC9D-360E3CB0F38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03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2EAA-762D-BE4D-AC9D-360E3CB0F38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62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2EAA-762D-BE4D-AC9D-360E3CB0F38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1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2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46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5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790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2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023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6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96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2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FAE2-234F-2F43-92D7-7B330D04A104}" type="datetimeFigureOut">
              <a:rPr lang="es-ES_tradnl" smtClean="0"/>
              <a:t>13/4/18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4CB1B-C6C6-C74D-B607-92C33FDB6E3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20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9ED83A-4A53-FC4D-B768-64C12F4F2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9A76EB03-FB9E-9840-9C74-C297BDEA0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</Words>
  <Application>Microsoft Macintosh PowerPoint</Application>
  <PresentationFormat>Personalizado</PresentationFormat>
  <Paragraphs>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15</cp:revision>
  <cp:lastPrinted>2017-04-03T11:31:00Z</cp:lastPrinted>
  <dcterms:created xsi:type="dcterms:W3CDTF">2017-04-03T07:51:19Z</dcterms:created>
  <dcterms:modified xsi:type="dcterms:W3CDTF">2018-04-13T12:54:36Z</dcterms:modified>
</cp:coreProperties>
</file>