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8000663" cy="25199975"/>
  <p:notesSz cx="6858000" cy="9144000"/>
  <p:defaultTextStyle>
    <a:defPPr>
      <a:defRPr lang="es-ES_tradnl"/>
    </a:defPPr>
    <a:lvl1pPr marL="0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1pPr>
    <a:lvl2pPr marL="1036792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2pPr>
    <a:lvl3pPr marL="2073585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3pPr>
    <a:lvl4pPr marL="3110377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4pPr>
    <a:lvl5pPr marL="4147170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5pPr>
    <a:lvl6pPr marL="5183962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6pPr>
    <a:lvl7pPr marL="6220755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7pPr>
    <a:lvl8pPr marL="7257547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8pPr>
    <a:lvl9pPr marL="8294340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/>
    <p:restoredTop sz="94625"/>
  </p:normalViewPr>
  <p:slideViewPr>
    <p:cSldViewPr snapToGrid="0" snapToObjects="1">
      <p:cViewPr varScale="1">
        <p:scale>
          <a:sx n="53" d="100"/>
          <a:sy n="53" d="100"/>
        </p:scale>
        <p:origin x="4776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050" y="4124164"/>
            <a:ext cx="15300564" cy="8773325"/>
          </a:xfrm>
        </p:spPr>
        <p:txBody>
          <a:bodyPr anchor="b"/>
          <a:lstStyle>
            <a:lvl1pPr algn="ctr">
              <a:defRPr sz="11812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083" y="13235822"/>
            <a:ext cx="13500497" cy="6084159"/>
          </a:xfrm>
        </p:spPr>
        <p:txBody>
          <a:bodyPr/>
          <a:lstStyle>
            <a:lvl1pPr marL="0" indent="0" algn="ctr">
              <a:buNone/>
              <a:defRPr sz="4725"/>
            </a:lvl1pPr>
            <a:lvl2pPr marL="900044" indent="0" algn="ctr">
              <a:buNone/>
              <a:defRPr sz="3937"/>
            </a:lvl2pPr>
            <a:lvl3pPr marL="1800088" indent="0" algn="ctr">
              <a:buNone/>
              <a:defRPr sz="3543"/>
            </a:lvl3pPr>
            <a:lvl4pPr marL="2700132" indent="0" algn="ctr">
              <a:buNone/>
              <a:defRPr sz="3150"/>
            </a:lvl4pPr>
            <a:lvl5pPr marL="3600176" indent="0" algn="ctr">
              <a:buNone/>
              <a:defRPr sz="3150"/>
            </a:lvl5pPr>
            <a:lvl6pPr marL="4500220" indent="0" algn="ctr">
              <a:buNone/>
              <a:defRPr sz="3150"/>
            </a:lvl6pPr>
            <a:lvl7pPr marL="5400264" indent="0" algn="ctr">
              <a:buNone/>
              <a:defRPr sz="3150"/>
            </a:lvl7pPr>
            <a:lvl8pPr marL="6300307" indent="0" algn="ctr">
              <a:buNone/>
              <a:defRPr sz="3150"/>
            </a:lvl8pPr>
            <a:lvl9pPr marL="7200351" indent="0" algn="ctr">
              <a:buNone/>
              <a:defRPr sz="315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DAA9-6913-5047-BF7B-67CA032A6AC1}" type="datetimeFigureOut">
              <a:rPr lang="es-ES_tradnl" smtClean="0"/>
              <a:t>3/4/18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F79B-BE96-B44B-9D3C-95E40C9F0B5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588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DAA9-6913-5047-BF7B-67CA032A6AC1}" type="datetimeFigureOut">
              <a:rPr lang="es-ES_tradnl" smtClean="0"/>
              <a:t>3/4/18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F79B-BE96-B44B-9D3C-95E40C9F0B5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22553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5" y="1341665"/>
            <a:ext cx="3881393" cy="2135581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546" y="1341665"/>
            <a:ext cx="11419171" cy="2135581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DAA9-6913-5047-BF7B-67CA032A6AC1}" type="datetimeFigureOut">
              <a:rPr lang="es-ES_tradnl" smtClean="0"/>
              <a:t>3/4/18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F79B-BE96-B44B-9D3C-95E40C9F0B5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0776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DAA9-6913-5047-BF7B-67CA032A6AC1}" type="datetimeFigureOut">
              <a:rPr lang="es-ES_tradnl" smtClean="0"/>
              <a:t>3/4/18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F79B-BE96-B44B-9D3C-95E40C9F0B5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3447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71" y="6282501"/>
            <a:ext cx="15525572" cy="10482488"/>
          </a:xfrm>
        </p:spPr>
        <p:txBody>
          <a:bodyPr anchor="b"/>
          <a:lstStyle>
            <a:lvl1pPr>
              <a:defRPr sz="11812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171" y="16864157"/>
            <a:ext cx="15525572" cy="5512493"/>
          </a:xfrm>
        </p:spPr>
        <p:txBody>
          <a:bodyPr/>
          <a:lstStyle>
            <a:lvl1pPr marL="0" indent="0">
              <a:buNone/>
              <a:defRPr sz="4725">
                <a:solidFill>
                  <a:schemeClr val="tx1"/>
                </a:solidFill>
              </a:defRPr>
            </a:lvl1pPr>
            <a:lvl2pPr marL="900044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1800088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3pPr>
            <a:lvl4pPr marL="2700132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4pPr>
            <a:lvl5pPr marL="3600176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5pPr>
            <a:lvl6pPr marL="450022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6pPr>
            <a:lvl7pPr marL="5400264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7pPr>
            <a:lvl8pPr marL="6300307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8pPr>
            <a:lvl9pPr marL="7200351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DAA9-6913-5047-BF7B-67CA032A6AC1}" type="datetimeFigureOut">
              <a:rPr lang="es-ES_tradnl" smtClean="0"/>
              <a:t>3/4/18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F79B-BE96-B44B-9D3C-95E40C9F0B5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579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545" y="6708326"/>
            <a:ext cx="7650282" cy="15989153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836" y="6708326"/>
            <a:ext cx="7650282" cy="15989153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DAA9-6913-5047-BF7B-67CA032A6AC1}" type="datetimeFigureOut">
              <a:rPr lang="es-ES_tradnl" smtClean="0"/>
              <a:t>3/4/18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F79B-BE96-B44B-9D3C-95E40C9F0B5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054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341671"/>
            <a:ext cx="15525572" cy="487083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892" y="6177496"/>
            <a:ext cx="7615123" cy="3027495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892" y="9204991"/>
            <a:ext cx="7615123" cy="13539155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2837" y="6177496"/>
            <a:ext cx="7652626" cy="3027495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2837" y="9204991"/>
            <a:ext cx="7652626" cy="13539155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DAA9-6913-5047-BF7B-67CA032A6AC1}" type="datetimeFigureOut">
              <a:rPr lang="es-ES_tradnl" smtClean="0"/>
              <a:t>3/4/18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F79B-BE96-B44B-9D3C-95E40C9F0B5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838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DAA9-6913-5047-BF7B-67CA032A6AC1}" type="datetimeFigureOut">
              <a:rPr lang="es-ES_tradnl" smtClean="0"/>
              <a:t>3/4/18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F79B-BE96-B44B-9D3C-95E40C9F0B5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700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DAA9-6913-5047-BF7B-67CA032A6AC1}" type="datetimeFigureOut">
              <a:rPr lang="es-ES_tradnl" smtClean="0"/>
              <a:t>3/4/18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F79B-BE96-B44B-9D3C-95E40C9F0B5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67406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679998"/>
            <a:ext cx="5805682" cy="5879994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626" y="3628335"/>
            <a:ext cx="9112836" cy="17908316"/>
          </a:xfrm>
        </p:spPr>
        <p:txBody>
          <a:bodyPr/>
          <a:lstStyle>
            <a:lvl1pPr>
              <a:defRPr sz="6300"/>
            </a:lvl1pPr>
            <a:lvl2pPr>
              <a:defRPr sz="5512"/>
            </a:lvl2pPr>
            <a:lvl3pPr>
              <a:defRPr sz="4725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7559993"/>
            <a:ext cx="5805682" cy="14005821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DAA9-6913-5047-BF7B-67CA032A6AC1}" type="datetimeFigureOut">
              <a:rPr lang="es-ES_tradnl" smtClean="0"/>
              <a:t>3/4/18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F79B-BE96-B44B-9D3C-95E40C9F0B5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142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679998"/>
            <a:ext cx="5805682" cy="5879994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2626" y="3628335"/>
            <a:ext cx="9112836" cy="17908316"/>
          </a:xfrm>
        </p:spPr>
        <p:txBody>
          <a:bodyPr anchor="t"/>
          <a:lstStyle>
            <a:lvl1pPr marL="0" indent="0">
              <a:buNone/>
              <a:defRPr sz="6300"/>
            </a:lvl1pPr>
            <a:lvl2pPr marL="900044" indent="0">
              <a:buNone/>
              <a:defRPr sz="5512"/>
            </a:lvl2pPr>
            <a:lvl3pPr marL="1800088" indent="0">
              <a:buNone/>
              <a:defRPr sz="4725"/>
            </a:lvl3pPr>
            <a:lvl4pPr marL="2700132" indent="0">
              <a:buNone/>
              <a:defRPr sz="3937"/>
            </a:lvl4pPr>
            <a:lvl5pPr marL="3600176" indent="0">
              <a:buNone/>
              <a:defRPr sz="3937"/>
            </a:lvl5pPr>
            <a:lvl6pPr marL="4500220" indent="0">
              <a:buNone/>
              <a:defRPr sz="3937"/>
            </a:lvl6pPr>
            <a:lvl7pPr marL="5400264" indent="0">
              <a:buNone/>
              <a:defRPr sz="3937"/>
            </a:lvl7pPr>
            <a:lvl8pPr marL="6300307" indent="0">
              <a:buNone/>
              <a:defRPr sz="3937"/>
            </a:lvl8pPr>
            <a:lvl9pPr marL="7200351" indent="0">
              <a:buNone/>
              <a:defRPr sz="3937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7559993"/>
            <a:ext cx="5805682" cy="14005821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DAA9-6913-5047-BF7B-67CA032A6AC1}" type="datetimeFigureOut">
              <a:rPr lang="es-ES_tradnl" smtClean="0"/>
              <a:t>3/4/18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F79B-BE96-B44B-9D3C-95E40C9F0B5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135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6" y="1341671"/>
            <a:ext cx="15525572" cy="487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6" y="6708326"/>
            <a:ext cx="15525572" cy="15989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46" y="23356649"/>
            <a:ext cx="4050149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8DAA9-6913-5047-BF7B-67CA032A6AC1}" type="datetimeFigureOut">
              <a:rPr lang="es-ES_tradnl" smtClean="0"/>
              <a:t>3/4/18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0" y="23356649"/>
            <a:ext cx="6075224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8" y="23356649"/>
            <a:ext cx="4050149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1F79B-BE96-B44B-9D3C-95E40C9F0B5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675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00088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22" indent="-450022" algn="l" defTabSz="1800088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66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250110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154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198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242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285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329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373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4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88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132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176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22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26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307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351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A8CB967-29D6-EC40-8EE1-693AA6745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" y="1587"/>
            <a:ext cx="17995900" cy="251968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450410" y="20919132"/>
            <a:ext cx="7099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FF0000"/>
                </a:solidFill>
                <a:latin typeface="Arial"/>
                <a:cs typeface="Arial"/>
              </a:rPr>
              <a:t>Aquí </a:t>
            </a:r>
            <a:r>
              <a:rPr lang="es-ES" sz="3200" dirty="0" err="1">
                <a:solidFill>
                  <a:srgbClr val="FF0000"/>
                </a:solidFill>
                <a:latin typeface="Arial"/>
                <a:cs typeface="Arial"/>
              </a:rPr>
              <a:t>pots</a:t>
            </a:r>
            <a:r>
              <a:rPr lang="es-ES" sz="3200" dirty="0">
                <a:solidFill>
                  <a:srgbClr val="FF0000"/>
                </a:solidFill>
                <a:latin typeface="Arial"/>
                <a:cs typeface="Arial"/>
              </a:rPr>
              <a:t> posar el </a:t>
            </a:r>
            <a:r>
              <a:rPr lang="es-ES" sz="3200" dirty="0" err="1">
                <a:solidFill>
                  <a:srgbClr val="FF0000"/>
                </a:solidFill>
                <a:latin typeface="Arial"/>
                <a:cs typeface="Arial"/>
              </a:rPr>
              <a:t>teu</a:t>
            </a:r>
            <a:r>
              <a:rPr lang="es-ES" sz="3200" dirty="0">
                <a:solidFill>
                  <a:srgbClr val="FF0000"/>
                </a:solidFill>
                <a:latin typeface="Arial"/>
                <a:cs typeface="Arial"/>
              </a:rPr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67323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6</Words>
  <Application>Microsoft Macintosh PowerPoint</Application>
  <PresentationFormat>Personalizado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3</cp:revision>
  <dcterms:created xsi:type="dcterms:W3CDTF">2017-03-30T13:09:44Z</dcterms:created>
  <dcterms:modified xsi:type="dcterms:W3CDTF">2018-04-03T11:45:57Z</dcterms:modified>
</cp:coreProperties>
</file>